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5C293-84E3-5874-3248-7D41A8CC0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2807208"/>
            <a:ext cx="9906000" cy="1098995"/>
          </a:xfrm>
        </p:spPr>
        <p:txBody>
          <a:bodyPr>
            <a:normAutofit/>
          </a:bodyPr>
          <a:lstStyle/>
          <a:p>
            <a:pPr algn="ctr"/>
            <a:r>
              <a:rPr lang="en-IN" sz="4800" dirty="0"/>
              <a:t>3. नैसर्गिक साधन संपत्ती</a:t>
            </a:r>
            <a:endParaRPr lang="en-US" sz="4800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FFB6482E-FCDE-2054-3C06-E974ED8F2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25128" y="5516626"/>
            <a:ext cx="2241995" cy="1098995"/>
          </a:xfrm>
        </p:spPr>
        <p:txBody>
          <a:bodyPr/>
          <a:lstStyle/>
          <a:p>
            <a:pPr algn="ctr"/>
            <a:r>
              <a:rPr lang="mr-IN" dirty="0"/>
              <a:t>प्रा. डामसे एस. के.</a:t>
            </a:r>
          </a:p>
          <a:p>
            <a:pPr algn="ctr"/>
            <a:r>
              <a:rPr lang="mr-IN" dirty="0"/>
              <a:t>वाणिज्य विभाग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78878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6C8BA-7C61-E488-5330-671B35FFA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साधन संपत्ती म्हणजे काय 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FF998-E1D8-C334-57A6-CF6A16E92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363" y="2097088"/>
            <a:ext cx="9905999" cy="3541714"/>
          </a:xfrm>
        </p:spPr>
        <p:txBody>
          <a:bodyPr>
            <a:normAutofit fontScale="92500" lnSpcReduction="10000"/>
          </a:bodyPr>
          <a:lstStyle/>
          <a:p>
            <a:r>
              <a:rPr lang="en-IN" dirty="0"/>
              <a:t>1. नैसर्गिक देणगी</a:t>
            </a:r>
          </a:p>
          <a:p>
            <a:r>
              <a:rPr lang="en-IN" dirty="0"/>
              <a:t>नैसर्गिक देणगी म्हणजे कोणतीही गोष्ट जी निसर्गात आढळते यात अशा गोष्टींचा समावेश होतो ज्या निसर्गात आढळतात पण त्यांचा अजून उपयोग माहित नाही.</a:t>
            </a:r>
          </a:p>
          <a:p>
            <a:r>
              <a:rPr lang="en-IN" dirty="0"/>
              <a:t>2. संभाव्य साधनसंपत्ती</a:t>
            </a:r>
          </a:p>
          <a:p>
            <a:r>
              <a:rPr lang="en-IN" dirty="0"/>
              <a:t>नैसर्गिक देणगीचे रूपांतर एखाद्या संभाव्य साधन संपत्तीत होते. तेव्हा कोणत्याही नैसर्गिक गोष्टीचा वापर मनुष्य आपल्या गरजा व इच्छा भागवण्यासाठी करण्याचा विचार करतो. ज्यावेळी या संभाव्य साधनसंपत्तीचा उपयोग मनुष्य आपल्या गरजा आणि इच्छा भागांसाठी करतो त्यावेळी त्याला साधनसंपत्ती म्हटले जाते.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259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E28A9-1A4B-F346-98E9-1AB8B45E1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साधन संपत्तीचे बदलते स्वरूप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239FA-5DFA-D865-2F15-2A4B35E14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ज्ञान</a:t>
            </a:r>
          </a:p>
          <a:p>
            <a:r>
              <a:rPr lang="en-IN" dirty="0"/>
              <a:t>तंत्रज्ञानाची प्रगती</a:t>
            </a:r>
          </a:p>
          <a:p>
            <a:r>
              <a:rPr lang="en-IN" dirty="0"/>
              <a:t>नवीन साधनसंपत्तीचा शोध/उत्पादनाची क्षेत्रे</a:t>
            </a:r>
          </a:p>
          <a:p>
            <a:r>
              <a:rPr lang="en-IN" dirty="0"/>
              <a:t>साधनसंपत्ती तील घट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047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F02B-1767-E698-A9D0-2F63035C0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साधन संपत्तीचे प्रकार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605F7-E9D2-92FB-A2BB-D833C9699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1. प्रवाही साधनसंपत्ती</a:t>
            </a:r>
          </a:p>
          <a:p>
            <a:r>
              <a:rPr lang="en-IN" dirty="0"/>
              <a:t>ज्यावेळी एखाद्या नैसर्गिक साधनसंपत्तीचा पुरवठा कायमस्वरूपी व सातत्यपूर्ण असतो त्यावेळी त्याला प्रभावी साधनसंपत्ती म्हणतात. उदा. हवा पाणी सौर ऊर्जा</a:t>
            </a:r>
          </a:p>
          <a:p>
            <a:r>
              <a:rPr lang="en-IN" dirty="0"/>
              <a:t>2. अप्रवाही साधनसंपत्ती</a:t>
            </a:r>
          </a:p>
          <a:p>
            <a:r>
              <a:rPr lang="en-IN" dirty="0"/>
              <a:t>ज्या साधनसंपत्तीचे साठे मर्यादित व ठराविक आहेत त्या साधनसंपत्तीला </a:t>
            </a:r>
            <a:r>
              <a:rPr lang="mr-IN" dirty="0"/>
              <a:t>अप्रवाही</a:t>
            </a:r>
            <a:r>
              <a:rPr lang="en-IN" dirty="0"/>
              <a:t> साधनसंपत्ती म्हणतात. त्याचे स्वनूतनीकरण शक्य नाही.</a:t>
            </a:r>
          </a:p>
          <a:p>
            <a:r>
              <a:rPr lang="en-IN" dirty="0"/>
              <a:t>उदा. लोह खनिज, कोळसा, खनिज तेल, सोने.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076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60D25-E9A2-04CE-AB2A-6E42D8934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सेंद्रिय आणि असेंद्रिय साधनसंपत्ती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CA475-6ECF-D718-9854-739E2B5ED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1. सेंद्रिय साधन संपत्ती</a:t>
            </a:r>
          </a:p>
          <a:p>
            <a:r>
              <a:rPr lang="en-IN" dirty="0"/>
              <a:t>सेंद्रिय साधनसंपत्तीला सजीवांमुळे निर्माण झालेली साधने संपत्ती जात प्राणी मासे समुद्रातील इतर प्राणी जंगले इत्यादींचा समावेश होतो. यास प्राणी साधनसंपत्ती म्हणून देखील ओळखले जाते.</a:t>
            </a:r>
          </a:p>
          <a:p>
            <a:r>
              <a:rPr lang="en-IN" dirty="0"/>
              <a:t>2. असेंद्रिय साधनसंपत्ती</a:t>
            </a:r>
          </a:p>
          <a:p>
            <a:r>
              <a:rPr lang="en-IN" dirty="0"/>
              <a:t>हवा पाणी सौर ऊर्जा यांचा समावेश असेंद्रिय साधनसंपत्तीमध्ये होतो यात प्रामुख्याने निर्जीव घटकांचा समावेश असतो.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344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DA704-C8BD-C0D4-9A69-DB8C33BBC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नैसर्गिक साधनसंपत्ती विकास आणि वापराच्या मर्यादा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DCE5C-97B7-1BC4-C057-3CD4C6AF4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/>
              <a:t>खर्च फायदा परिणाम</a:t>
            </a:r>
          </a:p>
          <a:p>
            <a:r>
              <a:rPr lang="en-IN" dirty="0"/>
              <a:t>स्वस्त पर्यायी व्यवस्था</a:t>
            </a:r>
          </a:p>
          <a:p>
            <a:r>
              <a:rPr lang="en-IN" dirty="0"/>
              <a:t>भांडवलाची कमतरता</a:t>
            </a:r>
          </a:p>
          <a:p>
            <a:r>
              <a:rPr lang="en-IN" dirty="0"/>
              <a:t>बाजारपेठांची कमतरता</a:t>
            </a:r>
          </a:p>
          <a:p>
            <a:r>
              <a:rPr lang="en-IN" dirty="0"/>
              <a:t>कुशल कामगारांचा तुटवडा</a:t>
            </a:r>
          </a:p>
          <a:p>
            <a:r>
              <a:rPr lang="en-IN" dirty="0"/>
              <a:t>जुने रीतीरीवाज</a:t>
            </a:r>
          </a:p>
          <a:p>
            <a:r>
              <a:rPr lang="en-IN" dirty="0"/>
              <a:t>राजकीय घटक</a:t>
            </a:r>
          </a:p>
          <a:p>
            <a:r>
              <a:rPr lang="en-IN" dirty="0"/>
              <a:t>साधन संपत्ती बाबत योजना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002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CB62C-6937-85EF-1BCC-C5496DF83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0325" y="1764855"/>
            <a:ext cx="8871268" cy="3541714"/>
          </a:xfrm>
        </p:spPr>
        <p:txBody>
          <a:bodyPr/>
          <a:lstStyle/>
          <a:p>
            <a:r>
              <a:rPr lang="en-IN" dirty="0"/>
              <a:t>* साधन संपत्तीचे वितरण</a:t>
            </a:r>
          </a:p>
          <a:p>
            <a:r>
              <a:rPr lang="en-IN" dirty="0"/>
              <a:t>* संवर्धनाची गरज</a:t>
            </a:r>
          </a:p>
          <a:p>
            <a:r>
              <a:rPr lang="en-IN" dirty="0"/>
              <a:t>* सांस्कृतिक साधनसंपत्ती किंवा मानवी साधन संपत्ती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684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6B994-4815-13AD-247F-D87BE316B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" y="2689715"/>
            <a:ext cx="12192000" cy="1478570"/>
          </a:xfrm>
        </p:spPr>
        <p:txBody>
          <a:bodyPr>
            <a:normAutofit/>
          </a:bodyPr>
          <a:lstStyle/>
          <a:p>
            <a:pPr algn="ctr"/>
            <a:r>
              <a:rPr lang="en-US" sz="7200" i="1" dirty="0"/>
              <a:t>Thank you</a:t>
            </a:r>
            <a:endParaRPr lang="en-IN" sz="7200" i="1" dirty="0"/>
          </a:p>
        </p:txBody>
      </p:sp>
    </p:spTree>
    <p:extLst>
      <p:ext uri="{BB962C8B-B14F-4D97-AF65-F5344CB8AC3E}">
        <p14:creationId xmlns:p14="http://schemas.microsoft.com/office/powerpoint/2010/main" val="3480759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268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Tw Cen MT</vt:lpstr>
      <vt:lpstr>Circuit</vt:lpstr>
      <vt:lpstr>3. नैसर्गिक साधन संपत्ती</vt:lpstr>
      <vt:lpstr>साधन संपत्ती म्हणजे काय ?</vt:lpstr>
      <vt:lpstr>साधन संपत्तीचे बदलते स्वरूप</vt:lpstr>
      <vt:lpstr>साधन संपत्तीचे प्रकार</vt:lpstr>
      <vt:lpstr>सेंद्रिय आणि असेंद्रिय साधनसंपत्ती</vt:lpstr>
      <vt:lpstr>नैसर्गिक साधनसंपत्ती विकास आणि वापराच्या मर्यादा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नैसर्गिक साधन संपत्ती</dc:title>
  <dc:creator>917276736616</dc:creator>
  <cp:lastModifiedBy>ASCC MOKHADA</cp:lastModifiedBy>
  <cp:revision>9</cp:revision>
  <dcterms:created xsi:type="dcterms:W3CDTF">2022-12-01T15:36:38Z</dcterms:created>
  <dcterms:modified xsi:type="dcterms:W3CDTF">2023-01-02T10:43:50Z</dcterms:modified>
</cp:coreProperties>
</file>