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2" r:id="rId6"/>
    <p:sldId id="260" r:id="rId7"/>
    <p:sldId id="261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5" d="100"/>
          <a:sy n="105" d="100"/>
        </p:scale>
        <p:origin x="79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48A87A34-81AB-432B-8DAE-1953F412C126}" type="datetimeFigureOut">
              <a:rPr lang="en-US" dirty="0"/>
              <a:t>1/2/2023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1/2/2023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55C293-84E3-5874-3248-7D41A8CC0A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1411" y="2807208"/>
            <a:ext cx="9906000" cy="1098995"/>
          </a:xfrm>
        </p:spPr>
        <p:txBody>
          <a:bodyPr>
            <a:normAutofit/>
          </a:bodyPr>
          <a:lstStyle/>
          <a:p>
            <a:pPr algn="ctr"/>
            <a:r>
              <a:rPr lang="en-IN" sz="4800" dirty="0"/>
              <a:t>3. नैसर्गिक साधन संपत्ती</a:t>
            </a:r>
            <a:endParaRPr lang="en-US" sz="4800" dirty="0"/>
          </a:p>
        </p:txBody>
      </p:sp>
      <p:sp>
        <p:nvSpPr>
          <p:cNvPr id="4" name="Text Placeholder 2">
            <a:extLst>
              <a:ext uri="{FF2B5EF4-FFF2-40B4-BE49-F238E27FC236}">
                <a16:creationId xmlns:a16="http://schemas.microsoft.com/office/drawing/2014/main" id="{FFB6482E-FCDE-2054-3C06-E974ED8F23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025128" y="5516626"/>
            <a:ext cx="2241995" cy="1098995"/>
          </a:xfrm>
        </p:spPr>
        <p:txBody>
          <a:bodyPr/>
          <a:lstStyle/>
          <a:p>
            <a:pPr algn="ctr"/>
            <a:r>
              <a:rPr lang="mr-IN" dirty="0"/>
              <a:t>प्रा. डामसे एस. के.</a:t>
            </a:r>
          </a:p>
          <a:p>
            <a:pPr algn="ctr"/>
            <a:r>
              <a:rPr lang="mr-IN" dirty="0"/>
              <a:t>वाणिज्य विभाग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4788780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96C8BA-7C61-E488-5330-671B35FFA1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dirty="0"/>
              <a:t>साधन संपत्ती म्हणजे काय ?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1FF998-E1D8-C334-57A6-CF6A16E921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38363" y="2097088"/>
            <a:ext cx="9905999" cy="3541714"/>
          </a:xfrm>
        </p:spPr>
        <p:txBody>
          <a:bodyPr>
            <a:normAutofit fontScale="92500" lnSpcReduction="10000"/>
          </a:bodyPr>
          <a:lstStyle/>
          <a:p>
            <a:r>
              <a:rPr lang="en-IN" dirty="0"/>
              <a:t>1. नैसर्गिक देणगी</a:t>
            </a:r>
          </a:p>
          <a:p>
            <a:r>
              <a:rPr lang="en-IN" dirty="0"/>
              <a:t>नैसर्गिक देणगी म्हणजे कोणतीही गोष्ट जी निसर्गात आढळते यात अशा गोष्टींचा समावेश होतो ज्या निसर्गात आढळतात पण त्यांचा अजून उपयोग माहित नाही.</a:t>
            </a:r>
          </a:p>
          <a:p>
            <a:r>
              <a:rPr lang="en-IN" dirty="0"/>
              <a:t>2. संभाव्य साधनसंपत्ती</a:t>
            </a:r>
          </a:p>
          <a:p>
            <a:r>
              <a:rPr lang="en-IN" dirty="0"/>
              <a:t>नैसर्गिक देणगीचे रूपांतर एखाद्या संभाव्य साधन संपत्तीत होते. तेव्हा कोणत्याही नैसर्गिक गोष्टीचा वापर मनुष्य आपल्या गरजा व इच्छा भागवण्यासाठी करण्याचा विचार करतो. ज्यावेळी या संभाव्य साधनसंपत्तीचा उपयोग मनुष्य आपल्या गरजा आणि इच्छा भागांसाठी करतो त्यावेळी त्याला साधनसंपत्ती म्हटले जाते.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62593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8E28A9-1A4B-F346-98E9-1AB8B45E1D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dirty="0"/>
              <a:t>साधन संपत्तीचे बदलते स्वरूप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6239FA-5DFA-D865-2F15-2A4B35E147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ज्ञान</a:t>
            </a:r>
          </a:p>
          <a:p>
            <a:r>
              <a:rPr lang="en-IN" dirty="0"/>
              <a:t>तंत्रज्ञानाची प्रगती</a:t>
            </a:r>
          </a:p>
          <a:p>
            <a:r>
              <a:rPr lang="en-IN" dirty="0"/>
              <a:t>नवीन साधनसंपत्तीचा शोध/उत्पादनाची क्षेत्रे</a:t>
            </a:r>
          </a:p>
          <a:p>
            <a:r>
              <a:rPr lang="en-IN" dirty="0"/>
              <a:t>साधनसंपत्ती तील घट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80479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17F02B-1767-E698-A9D0-2F63035C0A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dirty="0"/>
              <a:t>साधन संपत्तीचे प्रकार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8605F7-E9D2-92FB-A2BB-D833C96996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IN" dirty="0"/>
              <a:t>1. प्रवाही साधनसंपत्ती</a:t>
            </a:r>
          </a:p>
          <a:p>
            <a:r>
              <a:rPr lang="en-IN" dirty="0"/>
              <a:t>ज्यावेळी एखाद्या नैसर्गिक साधनसंपत्तीचा पुरवठा कायमस्वरूपी व सातत्यपूर्ण असतो त्यावेळी त्याला प्रभावी साधनसंपत्ती म्हणतात. उदा. हवा पाणी सौर ऊर्जा</a:t>
            </a:r>
          </a:p>
          <a:p>
            <a:r>
              <a:rPr lang="en-IN" dirty="0"/>
              <a:t>2. अप्रवाही साधनसंपत्ती</a:t>
            </a:r>
          </a:p>
          <a:p>
            <a:r>
              <a:rPr lang="en-IN" dirty="0"/>
              <a:t>ज्या साधनसंपत्तीचे साठे मर्यादित व ठराविक आहेत त्या साधनसंपत्तीला </a:t>
            </a:r>
            <a:r>
              <a:rPr lang="mr-IN" dirty="0"/>
              <a:t>अप्रवाही</a:t>
            </a:r>
            <a:r>
              <a:rPr lang="en-IN" dirty="0"/>
              <a:t> साधनसंपत्ती म्हणतात. त्याचे स्वनूतनीकरण शक्य नाही.</a:t>
            </a:r>
          </a:p>
          <a:p>
            <a:r>
              <a:rPr lang="en-IN" dirty="0"/>
              <a:t>उदा. लोह खनिज, कोळसा, खनिज तेल, सोने.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20769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360D25-E9A2-04CE-AB2A-6E42D8934F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dirty="0"/>
              <a:t>सेंद्रिय आणि असेंद्रिय साधनसंपत्ती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BCA475-6ECF-D718-9854-739E2B5EDA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1. सेंद्रिय साधन संपत्ती</a:t>
            </a:r>
          </a:p>
          <a:p>
            <a:r>
              <a:rPr lang="en-IN" dirty="0"/>
              <a:t>सेंद्रिय साधनसंपत्तीला सजीवांमुळे निर्माण झालेली साधने संपत्ती जात प्राणी मासे समुद्रातील इतर प्राणी जंगले इत्यादींचा समावेश होतो. यास प्राणी साधनसंपत्ती म्हणून देखील ओळखले जाते.</a:t>
            </a:r>
          </a:p>
          <a:p>
            <a:r>
              <a:rPr lang="en-IN" dirty="0"/>
              <a:t>2. असेंद्रिय साधनसंपत्ती</a:t>
            </a:r>
          </a:p>
          <a:p>
            <a:r>
              <a:rPr lang="en-IN" dirty="0"/>
              <a:t>हवा पाणी सौर ऊर्जा यांचा समावेश असेंद्रिय साधनसंपत्तीमध्ये होतो यात प्रामुख्याने निर्जीव घटकांचा समावेश असतो.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13449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DDA704-C8BD-C0D4-9A69-DB8C33BBC1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dirty="0"/>
              <a:t>नैसर्गिक साधनसंपत्ती विकास आणि वापराच्या मर्यादा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9DCE5C-97B7-1BC4-C057-3CD4C6AF46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IN" dirty="0"/>
              <a:t>खर्च फायदा परिणाम</a:t>
            </a:r>
          </a:p>
          <a:p>
            <a:r>
              <a:rPr lang="en-IN" dirty="0"/>
              <a:t>स्वस्त पर्यायी व्यवस्था</a:t>
            </a:r>
          </a:p>
          <a:p>
            <a:r>
              <a:rPr lang="en-IN" dirty="0"/>
              <a:t>भांडवलाची कमतरता</a:t>
            </a:r>
          </a:p>
          <a:p>
            <a:r>
              <a:rPr lang="en-IN" dirty="0"/>
              <a:t>बाजारपेठांची कमतरता</a:t>
            </a:r>
          </a:p>
          <a:p>
            <a:r>
              <a:rPr lang="en-IN" dirty="0"/>
              <a:t>कुशल कामगारांचा तुटवडा</a:t>
            </a:r>
          </a:p>
          <a:p>
            <a:r>
              <a:rPr lang="en-IN" dirty="0"/>
              <a:t>जुने रीतीरीवाज</a:t>
            </a:r>
          </a:p>
          <a:p>
            <a:r>
              <a:rPr lang="en-IN" dirty="0"/>
              <a:t>राजकीय घटक</a:t>
            </a:r>
          </a:p>
          <a:p>
            <a:r>
              <a:rPr lang="en-IN" dirty="0"/>
              <a:t>साधन संपत्ती बाबत योजना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60024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8CB62C-6937-85EF-1BCC-C5496DF839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80325" y="1764855"/>
            <a:ext cx="8871268" cy="3541714"/>
          </a:xfrm>
        </p:spPr>
        <p:txBody>
          <a:bodyPr/>
          <a:lstStyle/>
          <a:p>
            <a:r>
              <a:rPr lang="en-IN" dirty="0"/>
              <a:t>* साधन संपत्तीचे वितरण</a:t>
            </a:r>
          </a:p>
          <a:p>
            <a:r>
              <a:rPr lang="en-IN" dirty="0"/>
              <a:t>* संवर्धनाची गरज</a:t>
            </a:r>
          </a:p>
          <a:p>
            <a:r>
              <a:rPr lang="en-IN" dirty="0"/>
              <a:t>* सांस्कृतिक साधनसंपत्ती किंवा मानवी साधन संपत्ती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06849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C6B994-4815-13AD-247F-D87BE316BC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" y="2689715"/>
            <a:ext cx="12192000" cy="1478570"/>
          </a:xfrm>
        </p:spPr>
        <p:txBody>
          <a:bodyPr>
            <a:normAutofit/>
          </a:bodyPr>
          <a:lstStyle/>
          <a:p>
            <a:pPr algn="ctr"/>
            <a:r>
              <a:rPr lang="en-US" sz="7200" i="1" dirty="0"/>
              <a:t>Thank you</a:t>
            </a:r>
            <a:endParaRPr lang="en-IN" sz="7200" i="1" dirty="0"/>
          </a:p>
        </p:txBody>
      </p:sp>
    </p:spTree>
    <p:extLst>
      <p:ext uri="{BB962C8B-B14F-4D97-AF65-F5344CB8AC3E}">
        <p14:creationId xmlns:p14="http://schemas.microsoft.com/office/powerpoint/2010/main" val="34807592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rcuit">
  <a:themeElements>
    <a:clrScheme name="Circuit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268</Words>
  <Application>Microsoft Office PowerPoint</Application>
  <PresentationFormat>Widescreen</PresentationFormat>
  <Paragraphs>37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Tw Cen MT</vt:lpstr>
      <vt:lpstr>Circuit</vt:lpstr>
      <vt:lpstr>3. नैसर्गिक साधन संपत्ती</vt:lpstr>
      <vt:lpstr>साधन संपत्ती म्हणजे काय ?</vt:lpstr>
      <vt:lpstr>साधन संपत्तीचे बदलते स्वरूप</vt:lpstr>
      <vt:lpstr>साधन संपत्तीचे प्रकार</vt:lpstr>
      <vt:lpstr>सेंद्रिय आणि असेंद्रिय साधनसंपत्ती</vt:lpstr>
      <vt:lpstr>नैसर्गिक साधनसंपत्ती विकास आणि वापराच्या मर्यादा</vt:lpstr>
      <vt:lpstr>PowerPoint Presentation</vt:lpstr>
      <vt:lpstr>Thank you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3. नैसर्गिक साधन संपत्ती</dc:title>
  <dc:creator>917276736616</dc:creator>
  <cp:lastModifiedBy>ASCC MOKHADA</cp:lastModifiedBy>
  <cp:revision>9</cp:revision>
  <dcterms:created xsi:type="dcterms:W3CDTF">2022-12-01T15:36:38Z</dcterms:created>
  <dcterms:modified xsi:type="dcterms:W3CDTF">2023-01-02T10:43:50Z</dcterms:modified>
</cp:coreProperties>
</file>